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B7EE72-00DF-673F-14E2-EE59A7D0B0D7}" v="14" dt="2025-11-12T12:28:34.9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5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47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45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64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25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19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61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43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63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83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79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65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1B365-5589-4327-A2C9-58E7B74CBE00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327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76ABF78-322C-457B-B8D9-283ED6E7A983}"/>
              </a:ext>
            </a:extLst>
          </p:cNvPr>
          <p:cNvSpPr/>
          <p:nvPr/>
        </p:nvSpPr>
        <p:spPr>
          <a:xfrm>
            <a:off x="2603488" y="1177553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>
                <a:solidFill>
                  <a:schemeClr val="bg1"/>
                </a:solidFill>
                <a:effectLst/>
              </a:rPr>
              <a:t>HOME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F10D10C-B0EB-4AF0-9FC0-F22A54E814CF}"/>
              </a:ext>
            </a:extLst>
          </p:cNvPr>
          <p:cNvSpPr/>
          <p:nvPr/>
        </p:nvSpPr>
        <p:spPr>
          <a:xfrm>
            <a:off x="5132363" y="1167618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/>
              </a:rPr>
              <a:t>PLANETS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CB6021-0CD8-4690-9D23-CF955DD4ED4F}"/>
              </a:ext>
            </a:extLst>
          </p:cNvPr>
          <p:cNvSpPr/>
          <p:nvPr/>
        </p:nvSpPr>
        <p:spPr>
          <a:xfrm>
            <a:off x="7437120" y="1167617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/>
              </a:rPr>
              <a:t>ASTRONAUTS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6DAD89-40B8-482E-8341-5AAD98626B85}"/>
              </a:ext>
            </a:extLst>
          </p:cNvPr>
          <p:cNvSpPr/>
          <p:nvPr/>
        </p:nvSpPr>
        <p:spPr>
          <a:xfrm>
            <a:off x="3691335" y="0"/>
            <a:ext cx="4809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All about space!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4473BED-ACDF-4030-B06F-A0E98F6391D0}"/>
              </a:ext>
            </a:extLst>
          </p:cNvPr>
          <p:cNvSpPr/>
          <p:nvPr/>
        </p:nvSpPr>
        <p:spPr>
          <a:xfrm>
            <a:off x="609600" y="2498021"/>
            <a:ext cx="10972800" cy="189980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Welcome to the website message here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2E59CBD-E3D2-5C05-FA31-A90183B7B51B}"/>
              </a:ext>
            </a:extLst>
          </p:cNvPr>
          <p:cNvSpPr/>
          <p:nvPr/>
        </p:nvSpPr>
        <p:spPr>
          <a:xfrm>
            <a:off x="665181" y="5175811"/>
            <a:ext cx="2624866" cy="150289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/>
              </a:rPr>
              <a:t>Image of planets will go here</a:t>
            </a:r>
          </a:p>
        </p:txBody>
      </p:sp>
    </p:spTree>
    <p:extLst>
      <p:ext uri="{BB962C8B-B14F-4D97-AF65-F5344CB8AC3E}">
        <p14:creationId xmlns:p14="http://schemas.microsoft.com/office/powerpoint/2010/main" val="3426211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545DD-2FF1-FB37-0A04-67EE73D3A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E719D6-425F-9A00-5414-3B1A18D4BF19}"/>
              </a:ext>
            </a:extLst>
          </p:cNvPr>
          <p:cNvSpPr/>
          <p:nvPr/>
        </p:nvSpPr>
        <p:spPr>
          <a:xfrm>
            <a:off x="2603488" y="1177553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/>
              </a:rPr>
              <a:t>HOME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A10B41F-8A13-BD5E-9981-9476BAF84F55}"/>
              </a:ext>
            </a:extLst>
          </p:cNvPr>
          <p:cNvSpPr/>
          <p:nvPr/>
        </p:nvSpPr>
        <p:spPr>
          <a:xfrm>
            <a:off x="5132363" y="1167618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>
                <a:solidFill>
                  <a:schemeClr val="bg1"/>
                </a:solidFill>
                <a:effectLst/>
              </a:rPr>
              <a:t>PLANETS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E60B8BF-CA14-5BD0-ACBD-9E3EB1C34F7C}"/>
              </a:ext>
            </a:extLst>
          </p:cNvPr>
          <p:cNvSpPr/>
          <p:nvPr/>
        </p:nvSpPr>
        <p:spPr>
          <a:xfrm>
            <a:off x="7437120" y="1167617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/>
              </a:rPr>
              <a:t>ASTRONAUTS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9D9C4F-36EE-FB2C-4ECD-39CAC25F5026}"/>
              </a:ext>
            </a:extLst>
          </p:cNvPr>
          <p:cNvSpPr/>
          <p:nvPr/>
        </p:nvSpPr>
        <p:spPr>
          <a:xfrm>
            <a:off x="3691335" y="0"/>
            <a:ext cx="4809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All about space!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9CBDB27-AA98-FC2F-B652-92320FA3DA59}"/>
              </a:ext>
            </a:extLst>
          </p:cNvPr>
          <p:cNvSpPr/>
          <p:nvPr/>
        </p:nvSpPr>
        <p:spPr>
          <a:xfrm>
            <a:off x="5132362" y="2498021"/>
            <a:ext cx="6450037" cy="418068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A fact about each planet will go here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7418D7A-C7B2-D00D-8D60-8102D48E83E0}"/>
              </a:ext>
            </a:extLst>
          </p:cNvPr>
          <p:cNvSpPr/>
          <p:nvPr/>
        </p:nvSpPr>
        <p:spPr>
          <a:xfrm>
            <a:off x="665181" y="2498021"/>
            <a:ext cx="2624866" cy="418068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/>
              </a:rPr>
              <a:t>Image of each planet will go here</a:t>
            </a:r>
          </a:p>
        </p:txBody>
      </p:sp>
    </p:spTree>
    <p:extLst>
      <p:ext uri="{BB962C8B-B14F-4D97-AF65-F5344CB8AC3E}">
        <p14:creationId xmlns:p14="http://schemas.microsoft.com/office/powerpoint/2010/main" val="619549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BD95B-6F10-DA52-DFAD-466B134B6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C39E84C-0AE6-17D0-EA98-B50E2174D5F7}"/>
              </a:ext>
            </a:extLst>
          </p:cNvPr>
          <p:cNvSpPr/>
          <p:nvPr/>
        </p:nvSpPr>
        <p:spPr>
          <a:xfrm>
            <a:off x="2603488" y="1177553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/>
              </a:rPr>
              <a:t>HOME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F2D7EC-E192-EB4E-BFB5-344DC84E30EE}"/>
              </a:ext>
            </a:extLst>
          </p:cNvPr>
          <p:cNvSpPr/>
          <p:nvPr/>
        </p:nvSpPr>
        <p:spPr>
          <a:xfrm>
            <a:off x="5132363" y="1167618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/>
              </a:rPr>
              <a:t>PLANETS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ED6D14-31C4-7C01-2F32-403509A8905E}"/>
              </a:ext>
            </a:extLst>
          </p:cNvPr>
          <p:cNvSpPr/>
          <p:nvPr/>
        </p:nvSpPr>
        <p:spPr>
          <a:xfrm>
            <a:off x="7437120" y="1167617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>
                <a:solidFill>
                  <a:schemeClr val="bg1"/>
                </a:solidFill>
                <a:effectLst/>
              </a:rPr>
              <a:t>ASTRONAUTS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15182A-296E-079D-0081-97FCC56470BA}"/>
              </a:ext>
            </a:extLst>
          </p:cNvPr>
          <p:cNvSpPr/>
          <p:nvPr/>
        </p:nvSpPr>
        <p:spPr>
          <a:xfrm>
            <a:off x="3691335" y="0"/>
            <a:ext cx="4809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All about space!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4D48B1C-902C-FEEE-AF76-D9BC4A391DCB}"/>
              </a:ext>
            </a:extLst>
          </p:cNvPr>
          <p:cNvSpPr/>
          <p:nvPr/>
        </p:nvSpPr>
        <p:spPr>
          <a:xfrm>
            <a:off x="5132362" y="2498021"/>
            <a:ext cx="6450037" cy="418068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A day in the life of an astronaut will go here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D1A95D0-37EF-E8DA-45F9-F60FBB761132}"/>
              </a:ext>
            </a:extLst>
          </p:cNvPr>
          <p:cNvSpPr/>
          <p:nvPr/>
        </p:nvSpPr>
        <p:spPr>
          <a:xfrm>
            <a:off x="665181" y="2498021"/>
            <a:ext cx="2624866" cy="4180685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/>
              </a:rPr>
              <a:t>Image of a famous astronaut will go here</a:t>
            </a:r>
          </a:p>
        </p:txBody>
      </p:sp>
    </p:spTree>
    <p:extLst>
      <p:ext uri="{BB962C8B-B14F-4D97-AF65-F5344CB8AC3E}">
        <p14:creationId xmlns:p14="http://schemas.microsoft.com/office/powerpoint/2010/main" val="2549424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67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Hayley Stapleton</dc:creator>
  <cp:lastModifiedBy>Hayley Stapleton (HJS)</cp:lastModifiedBy>
  <cp:revision>26</cp:revision>
  <cp:lastPrinted>2021-11-24T12:58:53Z</cp:lastPrinted>
  <dcterms:created xsi:type="dcterms:W3CDTF">2019-11-26T11:36:38Z</dcterms:created>
  <dcterms:modified xsi:type="dcterms:W3CDTF">2026-10-07T10:35:21Z</dcterms:modified>
</cp:coreProperties>
</file>