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1" dt="2026-10-07T10:36:44.899"/>
    <p1510:client id="{9A2952E8-5AA3-BD5F-4E13-77569793C7C2}" v="1" dt="2026-10-07T12:29:05.0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 varScale="1">
        <p:scale>
          <a:sx n="88" d="100"/>
          <a:sy n="88" d="100"/>
        </p:scale>
        <p:origin x="-37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547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45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643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258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19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612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430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63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0834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799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659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83279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aponderingmind.org/2013/05/10/space-sunrise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aponderingmind.org/2013/05/10/space-sunrise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sitting, black, dark, light&#10;&#10;Description automatically generated">
            <a:extLst>
              <a:ext uri="{FF2B5EF4-FFF2-40B4-BE49-F238E27FC236}">
                <a16:creationId xmlns:a16="http://schemas.microsoft.com/office/drawing/2014/main" id="{6EE91CB3-F547-4039-8272-E88317E723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4209053" cy="263065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76ABF78-322C-457B-B8D9-283ED6E7A983}"/>
              </a:ext>
            </a:extLst>
          </p:cNvPr>
          <p:cNvSpPr/>
          <p:nvPr/>
        </p:nvSpPr>
        <p:spPr>
          <a:xfrm>
            <a:off x="2827606" y="1167618"/>
            <a:ext cx="1842868" cy="717453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u="sng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HOME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F10D10C-B0EB-4AF0-9FC0-F22A54E814CF}"/>
              </a:ext>
            </a:extLst>
          </p:cNvPr>
          <p:cNvSpPr/>
          <p:nvPr/>
        </p:nvSpPr>
        <p:spPr>
          <a:xfrm>
            <a:off x="5132363" y="1167618"/>
            <a:ext cx="1842868" cy="717453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PLANETS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4CB6021-0CD8-4690-9D23-CF955DD4ED4F}"/>
              </a:ext>
            </a:extLst>
          </p:cNvPr>
          <p:cNvSpPr/>
          <p:nvPr/>
        </p:nvSpPr>
        <p:spPr>
          <a:xfrm>
            <a:off x="7437120" y="1167617"/>
            <a:ext cx="1842868" cy="717453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ASTRONAUTS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6DAD89-40B8-482E-8341-5AAD98626B85}"/>
              </a:ext>
            </a:extLst>
          </p:cNvPr>
          <p:cNvSpPr/>
          <p:nvPr/>
        </p:nvSpPr>
        <p:spPr>
          <a:xfrm>
            <a:off x="3691335" y="0"/>
            <a:ext cx="48093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All about space!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4473BED-ACDF-4030-B06F-A0E98F6391D0}"/>
              </a:ext>
            </a:extLst>
          </p:cNvPr>
          <p:cNvSpPr/>
          <p:nvPr/>
        </p:nvSpPr>
        <p:spPr>
          <a:xfrm>
            <a:off x="609600" y="2498021"/>
            <a:ext cx="10972800" cy="218752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Welcome message here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E955344-8304-4F95-8257-02C50AB29D63}"/>
              </a:ext>
            </a:extLst>
          </p:cNvPr>
          <p:cNvSpPr/>
          <p:nvPr/>
        </p:nvSpPr>
        <p:spPr>
          <a:xfrm>
            <a:off x="609600" y="5024177"/>
            <a:ext cx="3599453" cy="146304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Image of planets here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87D4D32-0D48-4A2D-B53B-880DA1A8B350}"/>
              </a:ext>
            </a:extLst>
          </p:cNvPr>
          <p:cNvSpPr/>
          <p:nvPr/>
        </p:nvSpPr>
        <p:spPr>
          <a:xfrm>
            <a:off x="7982947" y="5024177"/>
            <a:ext cx="3599453" cy="146304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Image of astronaut here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63682" y="6469131"/>
            <a:ext cx="4403321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/>
              <a:t>Last updated October 2026. © Mrs Stapleton</a:t>
            </a:r>
          </a:p>
        </p:txBody>
      </p:sp>
    </p:spTree>
    <p:extLst>
      <p:ext uri="{BB962C8B-B14F-4D97-AF65-F5344CB8AC3E}">
        <p14:creationId xmlns:p14="http://schemas.microsoft.com/office/powerpoint/2010/main" val="3426211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0F87E-E958-C304-1D94-4A26475A0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sitting, black, dark, light&#10;&#10;Description automatically generated">
            <a:extLst>
              <a:ext uri="{FF2B5EF4-FFF2-40B4-BE49-F238E27FC236}">
                <a16:creationId xmlns:a16="http://schemas.microsoft.com/office/drawing/2014/main" id="{D0834ED0-1F51-1F22-2F00-4F2A7E19CD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4209053" cy="263065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21A00FD-0AEE-1CA6-BB7C-FF5313A0FF57}"/>
              </a:ext>
            </a:extLst>
          </p:cNvPr>
          <p:cNvSpPr/>
          <p:nvPr/>
        </p:nvSpPr>
        <p:spPr>
          <a:xfrm>
            <a:off x="2827606" y="1167618"/>
            <a:ext cx="1842868" cy="717453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u="sng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HOME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A7B0D4D-840A-E745-4D13-78F7F7C71837}"/>
              </a:ext>
            </a:extLst>
          </p:cNvPr>
          <p:cNvSpPr/>
          <p:nvPr/>
        </p:nvSpPr>
        <p:spPr>
          <a:xfrm>
            <a:off x="5132363" y="1167618"/>
            <a:ext cx="1842868" cy="717453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PLANETS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6EDA1C1-6FD5-251A-B888-54DAFE9B48AC}"/>
              </a:ext>
            </a:extLst>
          </p:cNvPr>
          <p:cNvSpPr/>
          <p:nvPr/>
        </p:nvSpPr>
        <p:spPr>
          <a:xfrm>
            <a:off x="7437120" y="1167617"/>
            <a:ext cx="1842868" cy="717453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ASTRONAUTS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F1D524-4E1C-DB6B-954C-BA4A152E73BB}"/>
              </a:ext>
            </a:extLst>
          </p:cNvPr>
          <p:cNvSpPr/>
          <p:nvPr/>
        </p:nvSpPr>
        <p:spPr>
          <a:xfrm>
            <a:off x="3691335" y="0"/>
            <a:ext cx="48093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All about space!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C8D62AA-97C5-2E10-B61A-412E8424479D}"/>
              </a:ext>
            </a:extLst>
          </p:cNvPr>
          <p:cNvSpPr/>
          <p:nvPr/>
        </p:nvSpPr>
        <p:spPr>
          <a:xfrm>
            <a:off x="609600" y="2498021"/>
            <a:ext cx="10972800" cy="218752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Welcome message here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D79393C-8A1B-882B-F8BA-6C0F80FBCC87}"/>
              </a:ext>
            </a:extLst>
          </p:cNvPr>
          <p:cNvSpPr/>
          <p:nvPr/>
        </p:nvSpPr>
        <p:spPr>
          <a:xfrm>
            <a:off x="609600" y="5024177"/>
            <a:ext cx="3599453" cy="146304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Image of planets here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1CBA3F8-7991-6020-075A-4A0C5A78EC64}"/>
              </a:ext>
            </a:extLst>
          </p:cNvPr>
          <p:cNvSpPr/>
          <p:nvPr/>
        </p:nvSpPr>
        <p:spPr>
          <a:xfrm>
            <a:off x="7982947" y="5024177"/>
            <a:ext cx="3599453" cy="146304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Image of astronaut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BD0355-79A5-F990-4533-4783B1FBE31B}"/>
              </a:ext>
            </a:extLst>
          </p:cNvPr>
          <p:cNvSpPr txBox="1"/>
          <p:nvPr/>
        </p:nvSpPr>
        <p:spPr>
          <a:xfrm>
            <a:off x="7563682" y="6469131"/>
            <a:ext cx="4403321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/>
              <a:t>Last updated October 2026. © Mrs Stapleton</a:t>
            </a:r>
          </a:p>
        </p:txBody>
      </p:sp>
    </p:spTree>
    <p:extLst>
      <p:ext uri="{BB962C8B-B14F-4D97-AF65-F5344CB8AC3E}">
        <p14:creationId xmlns:p14="http://schemas.microsoft.com/office/powerpoint/2010/main" val="4029908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</TotalTime>
  <Words>26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Hayley Stapleton</dc:creator>
  <cp:lastModifiedBy>H Stapleton</cp:lastModifiedBy>
  <cp:revision>14</cp:revision>
  <dcterms:created xsi:type="dcterms:W3CDTF">2019-11-26T11:36:38Z</dcterms:created>
  <dcterms:modified xsi:type="dcterms:W3CDTF">2026-10-13T19:47:06Z</dcterms:modified>
</cp:coreProperties>
</file>