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E767D-02E1-A61D-6278-14A247EBC4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DA2F50-2E7C-8D87-7489-CFD4993D36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29B62C-5140-4270-7266-56073A041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FBF51-335B-1259-F46E-46FB7B9A4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49BB24-B7B2-68AA-5BA8-25BB2C923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46414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D18ED7-09F0-DE26-5507-D38E9248B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943D12-F065-61EB-061A-5798ADD841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1100BA-1AAB-EA1F-7748-163C54EE0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8F6922-1360-4D06-7721-C06BC837F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1ED5E-89FF-C948-8F1D-1D9119490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5703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FA10F9-BD60-3263-20DB-9D9FEEFCF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D51F03-B6E9-A566-57AF-389294E952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DEECFC-99D8-0C11-9728-515C5F1FCC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071F7-2A23-24C4-06F9-3B18A8E5D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AE8BC0-9780-4FD4-2A9C-BCEFDC85E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5384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A67F5-C755-4498-4884-577DC7AE13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30FB0-9F01-807E-DEE2-5DDA5AD7E8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872207-3457-54CB-019D-8C549A7894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6C0411-A0F9-0BB8-5844-7C0361D71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7311678-6F07-4928-1FDA-634CD5025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D68946-43E4-959C-AF10-D61137DC3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9397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945EF-49A0-F7AF-BF4D-26F6EA5C1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96EF07F-1036-CCDF-EFC8-5CF87B768E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D7B16E-38E3-8986-D5B3-8E828BC625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C85866-28BB-C035-0915-376C66CCC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E273D3-BE21-1D9E-9D8E-76DFB74B09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9FD76-413F-F7CB-75F0-531E3FEDF1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4B44DC-8BEE-E46F-9892-482F9A3B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038469-4EA6-97A4-661F-978D19DB6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2704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C50A55-CE18-ADD0-B216-0DE599AE8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13BCE0D-317C-E8C4-C57F-29A278BD30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F542C26-DCDF-8764-C6C6-0647637ED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9DB1A3-88FF-082F-320D-681856742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949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BF59525-40B8-3537-F3FC-463B83C6C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25B5B34-3AE8-9D12-FD62-F2E588976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D417A7-C1C4-A3AB-25B8-671740D8D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044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FF598-B103-3BF1-4BF3-62241F55FF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59242-1B84-8B45-2A9D-C81AE2E8EE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9BA52F-E9B1-955B-47DB-B5B0E1668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194AE9-C988-92E1-6028-E03AB8DCD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D3A5B2-64F0-7A86-36FB-573629261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97C53-4375-CD1D-B0D0-D5D3E3E9A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1743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1D1B6-A028-2908-FC60-D150EDA5B0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2A1D556-CB0C-2973-3DF8-6522188EA6C0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689F7-7FFB-F2BA-18E5-A7CD093944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2C4108-B883-F688-72FD-F16F7085D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666E15-4F34-0CE2-4108-D9078E0FA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A922B0-BF27-5399-EE66-8F5369A53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92113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3E9D9-3AB3-1CD3-3CE7-5B501DB94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CFD9F31-1830-DCB2-517C-7A84280611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7F2D25-5767-2797-B07C-B6F4E385C0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9C8696-1870-0302-D0C5-0A3D7A3BAD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EBFE4-8A85-2063-9CF8-2FF7BBE5CE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7185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287524-F5CF-08E2-B858-537F530525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B8C746-0E11-5E25-1D3C-C87DA344A3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0D6692-C47E-30C5-051B-645FA8A5C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C1AB85-6C46-2457-FF8E-2A292D786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4CF243-E76A-FFCC-E446-A66B37F46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813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5A20CA-B637-5653-2311-37F9CCB01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2C908A-D39D-20AD-55C5-67A442AACD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C2DE97-B0AF-008F-5D27-D8448D2EA2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71C150A-1B8A-4A45-9211-065838896147}" type="datetimeFigureOut">
              <a:rPr lang="en-GB" smtClean="0"/>
              <a:t>21/10/2026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307ADF-DC4D-44ED-F78C-F2D1B6565A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EA192-DA7E-1E9B-FB67-94F0252B2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734074E-3417-4767-B0EC-ABC75E0E368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899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jor Gérald">
            <a:extLst>
              <a:ext uri="{FF2B5EF4-FFF2-40B4-BE49-F238E27FC236}">
                <a16:creationId xmlns:a16="http://schemas.microsoft.com/office/drawing/2014/main" id="{683B76FE-9415-8D4E-33CA-46B2A99C8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3669" b="22485"/>
          <a:stretch>
            <a:fillRect/>
          </a:stretch>
        </p:blipFill>
        <p:spPr>
          <a:xfrm>
            <a:off x="0" y="76200"/>
            <a:ext cx="1609725" cy="866775"/>
          </a:xfrm>
          <a:prstGeom prst="rect">
            <a:avLst/>
          </a:prstGeom>
        </p:spPr>
      </p:pic>
      <p:pic>
        <p:nvPicPr>
          <p:cNvPr id="5" name="Picture 4" descr="BBC News - 適用於 Android、iOS、iPadOS 的行動應用程式 - WebCatalog">
            <a:extLst>
              <a:ext uri="{FF2B5EF4-FFF2-40B4-BE49-F238E27FC236}">
                <a16:creationId xmlns:a16="http://schemas.microsoft.com/office/drawing/2014/main" id="{D037F754-8256-0489-18B8-0232E2FF5D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6562" y="114300"/>
            <a:ext cx="828675" cy="828675"/>
          </a:xfrm>
          <a:prstGeom prst="rect">
            <a:avLst/>
          </a:prstGeom>
        </p:spPr>
      </p:pic>
      <p:pic>
        <p:nvPicPr>
          <p:cNvPr id="6" name="Picture 5" descr="Minecraft Alt macOS BigSur - free Icon PNG, SVG">
            <a:extLst>
              <a:ext uri="{FF2B5EF4-FFF2-40B4-BE49-F238E27FC236}">
                <a16:creationId xmlns:a16="http://schemas.microsoft.com/office/drawing/2014/main" id="{A1375A54-33F5-9DF1-C002-904592DC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1092" y="5848351"/>
            <a:ext cx="962025" cy="962025"/>
          </a:xfrm>
          <a:prstGeom prst="rect">
            <a:avLst/>
          </a:prstGeom>
        </p:spPr>
      </p:pic>
      <p:pic>
        <p:nvPicPr>
          <p:cNvPr id="7" name="Picture 6" descr="Roblox Alt macOS BigSur - free Icon PNG, SVG">
            <a:extLst>
              <a:ext uri="{FF2B5EF4-FFF2-40B4-BE49-F238E27FC236}">
                <a16:creationId xmlns:a16="http://schemas.microsoft.com/office/drawing/2014/main" id="{535D8AD9-3A43-F811-771E-63E599096D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2105" y="47624"/>
            <a:ext cx="962025" cy="962025"/>
          </a:xfrm>
          <a:prstGeom prst="rect">
            <a:avLst/>
          </a:prstGeom>
        </p:spPr>
      </p:pic>
      <p:pic>
        <p:nvPicPr>
          <p:cNvPr id="8" name="Picture 7" descr="BBC Bitesize — Ryburn Valley High School">
            <a:extLst>
              <a:ext uri="{FF2B5EF4-FFF2-40B4-BE49-F238E27FC236}">
                <a16:creationId xmlns:a16="http://schemas.microsoft.com/office/drawing/2014/main" id="{FC0823E5-EC85-C12E-A8A5-CFCB3CD2B3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00998" y="209549"/>
            <a:ext cx="800100" cy="800100"/>
          </a:xfrm>
          <a:prstGeom prst="rect">
            <a:avLst/>
          </a:prstGeom>
        </p:spPr>
      </p:pic>
      <p:pic>
        <p:nvPicPr>
          <p:cNvPr id="9" name="Picture 8" descr="Apa Itu Scratch? Sejarah, Fitur, dan Manfaatnya dalam Pembelajaran">
            <a:extLst>
              <a:ext uri="{FF2B5EF4-FFF2-40B4-BE49-F238E27FC236}">
                <a16:creationId xmlns:a16="http://schemas.microsoft.com/office/drawing/2014/main" id="{03176DEA-D216-132A-DB0E-F44490CA64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848975" y="285749"/>
            <a:ext cx="723900" cy="723900"/>
          </a:xfrm>
          <a:prstGeom prst="rect">
            <a:avLst/>
          </a:prstGeom>
        </p:spPr>
      </p:pic>
      <p:pic>
        <p:nvPicPr>
          <p:cNvPr id="10" name="Picture 9" descr="Why has the Disney Plus logo changed colour? - Yahoo News Australia">
            <a:extLst>
              <a:ext uri="{FF2B5EF4-FFF2-40B4-BE49-F238E27FC236}">
                <a16:creationId xmlns:a16="http://schemas.microsoft.com/office/drawing/2014/main" id="{FE5FA98B-EF30-FFA5-A076-686475CA7C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1460" y="5872161"/>
            <a:ext cx="866775" cy="866775"/>
          </a:xfrm>
          <a:prstGeom prst="rect">
            <a:avLst/>
          </a:prstGeom>
        </p:spPr>
      </p:pic>
      <p:pic>
        <p:nvPicPr>
          <p:cNvPr id="11" name="Picture 10" descr="WebCatalog">
            <a:extLst>
              <a:ext uri="{FF2B5EF4-FFF2-40B4-BE49-F238E27FC236}">
                <a16:creationId xmlns:a16="http://schemas.microsoft.com/office/drawing/2014/main" id="{E5067337-6354-6B4F-56B3-87CC143FC2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24112" y="5753099"/>
            <a:ext cx="1104900" cy="1104900"/>
          </a:xfrm>
          <a:prstGeom prst="rect">
            <a:avLst/>
          </a:prstGeom>
        </p:spPr>
      </p:pic>
      <p:pic>
        <p:nvPicPr>
          <p:cNvPr id="12" name="Picture 11" descr="CBeebies schedule &amp; listings for tomorrow &amp; beyond | TV Guide">
            <a:extLst>
              <a:ext uri="{FF2B5EF4-FFF2-40B4-BE49-F238E27FC236}">
                <a16:creationId xmlns:a16="http://schemas.microsoft.com/office/drawing/2014/main" id="{ACFA6090-E05C-5CD1-2237-71C9266074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42175" y="5934074"/>
            <a:ext cx="1320800" cy="742950"/>
          </a:xfrm>
          <a:prstGeom prst="rect">
            <a:avLst/>
          </a:prstGeom>
        </p:spPr>
      </p:pic>
      <p:pic>
        <p:nvPicPr>
          <p:cNvPr id="13" name="Picture 12" descr="Swiggle">
            <a:extLst>
              <a:ext uri="{FF2B5EF4-FFF2-40B4-BE49-F238E27FC236}">
                <a16:creationId xmlns:a16="http://schemas.microsoft.com/office/drawing/2014/main" id="{DE53BDBC-740F-AC28-E857-6CE9CB6173F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572749" y="5753099"/>
            <a:ext cx="1104901" cy="1104901"/>
          </a:xfrm>
          <a:prstGeom prst="rect">
            <a:avLst/>
          </a:prstGeom>
        </p:spPr>
      </p:pic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B0550FED-F28F-628F-45C1-C86ACBEC20C7}"/>
              </a:ext>
            </a:extLst>
          </p:cNvPr>
          <p:cNvSpPr/>
          <p:nvPr/>
        </p:nvSpPr>
        <p:spPr>
          <a:xfrm>
            <a:off x="142301" y="2656332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Play games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E9CFD2F3-2218-DF0F-BFA7-09F5EA6074FE}"/>
              </a:ext>
            </a:extLst>
          </p:cNvPr>
          <p:cNvSpPr/>
          <p:nvPr/>
        </p:nvSpPr>
        <p:spPr>
          <a:xfrm>
            <a:off x="294701" y="2808732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Play games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C5E59EB-748D-066D-140C-DCBB773968CA}"/>
              </a:ext>
            </a:extLst>
          </p:cNvPr>
          <p:cNvSpPr/>
          <p:nvPr/>
        </p:nvSpPr>
        <p:spPr>
          <a:xfrm>
            <a:off x="447101" y="2961132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Play games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1E51815B-1B04-AA40-D439-921D6F25B710}"/>
              </a:ext>
            </a:extLst>
          </p:cNvPr>
          <p:cNvSpPr/>
          <p:nvPr/>
        </p:nvSpPr>
        <p:spPr>
          <a:xfrm>
            <a:off x="599501" y="3113532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Play games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2E8D3A02-B277-D36B-FD27-716FBD3B4604}"/>
              </a:ext>
            </a:extLst>
          </p:cNvPr>
          <p:cNvSpPr/>
          <p:nvPr/>
        </p:nvSpPr>
        <p:spPr>
          <a:xfrm>
            <a:off x="751901" y="3265932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Play games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AE1B4914-F434-46E4-FD8D-C9440A04B1A1}"/>
              </a:ext>
            </a:extLst>
          </p:cNvPr>
          <p:cNvSpPr/>
          <p:nvPr/>
        </p:nvSpPr>
        <p:spPr>
          <a:xfrm>
            <a:off x="2314001" y="2653284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 videos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9D49CD26-E4E6-E502-ED7D-24D10666DB24}"/>
              </a:ext>
            </a:extLst>
          </p:cNvPr>
          <p:cNvSpPr/>
          <p:nvPr/>
        </p:nvSpPr>
        <p:spPr>
          <a:xfrm>
            <a:off x="2466401" y="2805684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 videos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B3933AA-B00C-EC04-CDB9-69799283FB58}"/>
              </a:ext>
            </a:extLst>
          </p:cNvPr>
          <p:cNvSpPr/>
          <p:nvPr/>
        </p:nvSpPr>
        <p:spPr>
          <a:xfrm>
            <a:off x="2618801" y="2958084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 videos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B032C3A-A813-3AAA-1BF3-66A938806CF7}"/>
              </a:ext>
            </a:extLst>
          </p:cNvPr>
          <p:cNvSpPr/>
          <p:nvPr/>
        </p:nvSpPr>
        <p:spPr>
          <a:xfrm>
            <a:off x="2771201" y="3110484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 videos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C2B2D89D-20F9-38EF-53CF-1FBB2CDB989E}"/>
              </a:ext>
            </a:extLst>
          </p:cNvPr>
          <p:cNvSpPr/>
          <p:nvPr/>
        </p:nvSpPr>
        <p:spPr>
          <a:xfrm>
            <a:off x="2923601" y="3262884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Watch videos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217AEB5-412A-9520-692E-760CA9B25919}"/>
              </a:ext>
            </a:extLst>
          </p:cNvPr>
          <p:cNvSpPr/>
          <p:nvPr/>
        </p:nvSpPr>
        <p:spPr>
          <a:xfrm>
            <a:off x="4638101" y="2513076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14A08F70-79F8-7874-0EA2-E8E458DE5A04}"/>
              </a:ext>
            </a:extLst>
          </p:cNvPr>
          <p:cNvSpPr/>
          <p:nvPr/>
        </p:nvSpPr>
        <p:spPr>
          <a:xfrm>
            <a:off x="4790501" y="2665476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F1BA669D-1936-F4E4-72BC-75ECF5A98FF5}"/>
              </a:ext>
            </a:extLst>
          </p:cNvPr>
          <p:cNvSpPr/>
          <p:nvPr/>
        </p:nvSpPr>
        <p:spPr>
          <a:xfrm>
            <a:off x="4942901" y="2817876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512E1566-1EC5-F6F2-3A37-4145C7D5CC20}"/>
              </a:ext>
            </a:extLst>
          </p:cNvPr>
          <p:cNvSpPr/>
          <p:nvPr/>
        </p:nvSpPr>
        <p:spPr>
          <a:xfrm>
            <a:off x="5095301" y="2970276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C355CA05-B65D-6E28-85E8-42111D0719C1}"/>
              </a:ext>
            </a:extLst>
          </p:cNvPr>
          <p:cNvSpPr/>
          <p:nvPr/>
        </p:nvSpPr>
        <p:spPr>
          <a:xfrm>
            <a:off x="5247701" y="3122676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Learn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824FE9F2-B414-7BEB-69F5-BC34DB156F9A}"/>
              </a:ext>
            </a:extLst>
          </p:cNvPr>
          <p:cNvSpPr/>
          <p:nvPr/>
        </p:nvSpPr>
        <p:spPr>
          <a:xfrm>
            <a:off x="7329295" y="24338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Rectangle: Rounded Corners 46">
            <a:extLst>
              <a:ext uri="{FF2B5EF4-FFF2-40B4-BE49-F238E27FC236}">
                <a16:creationId xmlns:a16="http://schemas.microsoft.com/office/drawing/2014/main" id="{B3DCE05B-217A-512B-7BDC-0E1409AAB1F5}"/>
              </a:ext>
            </a:extLst>
          </p:cNvPr>
          <p:cNvSpPr/>
          <p:nvPr/>
        </p:nvSpPr>
        <p:spPr>
          <a:xfrm>
            <a:off x="7481695" y="25862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0C4713B-1C93-17E4-763A-C55F935703E1}"/>
              </a:ext>
            </a:extLst>
          </p:cNvPr>
          <p:cNvSpPr/>
          <p:nvPr/>
        </p:nvSpPr>
        <p:spPr>
          <a:xfrm>
            <a:off x="7634095" y="27386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DDAC3D9C-24FE-424D-B246-73019EC814DE}"/>
              </a:ext>
            </a:extLst>
          </p:cNvPr>
          <p:cNvSpPr/>
          <p:nvPr/>
        </p:nvSpPr>
        <p:spPr>
          <a:xfrm>
            <a:off x="7786495" y="28910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32EB6A88-F091-BDCB-1D1B-55806CF67024}"/>
              </a:ext>
            </a:extLst>
          </p:cNvPr>
          <p:cNvSpPr/>
          <p:nvPr/>
        </p:nvSpPr>
        <p:spPr>
          <a:xfrm>
            <a:off x="7938895" y="30434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Search</a:t>
            </a:r>
            <a:endParaRPr lang="en-US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C6A0C74E-3332-6970-EA04-41AD7DB86528}"/>
              </a:ext>
            </a:extLst>
          </p:cNvPr>
          <p:cNvSpPr/>
          <p:nvPr/>
        </p:nvSpPr>
        <p:spPr>
          <a:xfrm>
            <a:off x="10248898" y="24338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C972AB12-1AF5-A113-9A27-5BE51AB0ACC0}"/>
              </a:ext>
            </a:extLst>
          </p:cNvPr>
          <p:cNvSpPr/>
          <p:nvPr/>
        </p:nvSpPr>
        <p:spPr>
          <a:xfrm>
            <a:off x="10401298" y="25862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</a:p>
        </p:txBody>
      </p:sp>
      <p:sp>
        <p:nvSpPr>
          <p:cNvPr id="59" name="Rectangle: Rounded Corners 58">
            <a:extLst>
              <a:ext uri="{FF2B5EF4-FFF2-40B4-BE49-F238E27FC236}">
                <a16:creationId xmlns:a16="http://schemas.microsoft.com/office/drawing/2014/main" id="{B6F26AB0-9E5C-EF34-FF03-C44AD98A3F56}"/>
              </a:ext>
            </a:extLst>
          </p:cNvPr>
          <p:cNvSpPr/>
          <p:nvPr/>
        </p:nvSpPr>
        <p:spPr>
          <a:xfrm>
            <a:off x="10553698" y="27386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BE823FFA-26E2-2F8E-93D4-75F0F014AB90}"/>
              </a:ext>
            </a:extLst>
          </p:cNvPr>
          <p:cNvSpPr/>
          <p:nvPr/>
        </p:nvSpPr>
        <p:spPr>
          <a:xfrm>
            <a:off x="10706098" y="28910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</a:p>
        </p:txBody>
      </p: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F00A4F4D-0CDD-CF47-AE8D-3FA6696DEE79}"/>
              </a:ext>
            </a:extLst>
          </p:cNvPr>
          <p:cNvSpPr/>
          <p:nvPr/>
        </p:nvSpPr>
        <p:spPr>
          <a:xfrm>
            <a:off x="10858498" y="3043428"/>
            <a:ext cx="1325121" cy="612648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Create</a:t>
            </a:r>
          </a:p>
        </p:txBody>
      </p:sp>
    </p:spTree>
    <p:extLst>
      <p:ext uri="{BB962C8B-B14F-4D97-AF65-F5344CB8AC3E}">
        <p14:creationId xmlns:p14="http://schemas.microsoft.com/office/powerpoint/2010/main" val="2910905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35</Words>
  <Application>Microsoft Office PowerPoint</Application>
  <PresentationFormat>Widescreen</PresentationFormat>
  <Paragraphs>25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Hayley Stapleton</dc:creator>
  <cp:lastModifiedBy>Hayley Stapleton</cp:lastModifiedBy>
  <cp:revision>1</cp:revision>
  <dcterms:created xsi:type="dcterms:W3CDTF">2026-10-21T04:37:25Z</dcterms:created>
  <dcterms:modified xsi:type="dcterms:W3CDTF">2026-10-21T04:52:17Z</dcterms:modified>
</cp:coreProperties>
</file>