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1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002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6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84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99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81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60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5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92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44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78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579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647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060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823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352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96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55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54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6ABF78-322C-457B-B8D9-283ED6E7A983}"/>
              </a:ext>
            </a:extLst>
          </p:cNvPr>
          <p:cNvSpPr/>
          <p:nvPr/>
        </p:nvSpPr>
        <p:spPr>
          <a:xfrm>
            <a:off x="1349992" y="916739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GB" b="1" u="sng" dirty="0">
              <a:ln/>
              <a:solidFill>
                <a:schemeClr val="accent2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10D10C-B0EB-4AF0-9FC0-F22A54E814CF}"/>
              </a:ext>
            </a:extLst>
          </p:cNvPr>
          <p:cNvSpPr/>
          <p:nvPr/>
        </p:nvSpPr>
        <p:spPr>
          <a:xfrm>
            <a:off x="3387808" y="926407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GB" b="1" dirty="0">
              <a:ln/>
              <a:solidFill>
                <a:schemeClr val="accent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CB6021-0CD8-4690-9D23-CF955DD4ED4F}"/>
              </a:ext>
            </a:extLst>
          </p:cNvPr>
          <p:cNvSpPr/>
          <p:nvPr/>
        </p:nvSpPr>
        <p:spPr>
          <a:xfrm>
            <a:off x="7487760" y="926407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GB" b="1" dirty="0">
              <a:ln/>
              <a:solidFill>
                <a:schemeClr val="accent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6DAD89-40B8-482E-8341-5AAD98626B85}"/>
              </a:ext>
            </a:extLst>
          </p:cNvPr>
          <p:cNvSpPr/>
          <p:nvPr/>
        </p:nvSpPr>
        <p:spPr>
          <a:xfrm>
            <a:off x="3053981" y="-197815"/>
            <a:ext cx="60840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Roman Empire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4473BED-ACDF-4030-B06F-A0E98F6391D0}"/>
              </a:ext>
            </a:extLst>
          </p:cNvPr>
          <p:cNvSpPr/>
          <p:nvPr/>
        </p:nvSpPr>
        <p:spPr>
          <a:xfrm>
            <a:off x="694887" y="1932045"/>
            <a:ext cx="10802224" cy="923331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955344-8304-4F95-8257-02C50AB29D63}"/>
              </a:ext>
            </a:extLst>
          </p:cNvPr>
          <p:cNvSpPr/>
          <p:nvPr/>
        </p:nvSpPr>
        <p:spPr>
          <a:xfrm>
            <a:off x="694887" y="3132099"/>
            <a:ext cx="3675777" cy="2949009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87D4D32-0D48-4A2D-B53B-880DA1A8B350}"/>
              </a:ext>
            </a:extLst>
          </p:cNvPr>
          <p:cNvSpPr/>
          <p:nvPr/>
        </p:nvSpPr>
        <p:spPr>
          <a:xfrm>
            <a:off x="9658351" y="3143563"/>
            <a:ext cx="1838762" cy="2949008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22E3FC5-B599-4C17-A482-E8AD7D08BC28}"/>
              </a:ext>
            </a:extLst>
          </p:cNvPr>
          <p:cNvSpPr/>
          <p:nvPr/>
        </p:nvSpPr>
        <p:spPr>
          <a:xfrm>
            <a:off x="5437784" y="926407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GB" b="1" dirty="0">
              <a:ln/>
              <a:solidFill>
                <a:schemeClr val="accent2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E05D68B-AC53-4ADA-ADF5-7162C61111FC}"/>
              </a:ext>
            </a:extLst>
          </p:cNvPr>
          <p:cNvSpPr/>
          <p:nvPr/>
        </p:nvSpPr>
        <p:spPr>
          <a:xfrm>
            <a:off x="9537736" y="916738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GB" b="1" dirty="0">
              <a:ln/>
              <a:solidFill>
                <a:schemeClr val="accent2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B338F56-F9DB-4040-BF42-8DA740C58BEA}"/>
              </a:ext>
            </a:extLst>
          </p:cNvPr>
          <p:cNvSpPr/>
          <p:nvPr/>
        </p:nvSpPr>
        <p:spPr>
          <a:xfrm>
            <a:off x="4626691" y="3143562"/>
            <a:ext cx="4777368" cy="2949009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211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188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Garamond</vt:lpstr>
      <vt:lpstr>Organic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Hayley Stapleton</dc:creator>
  <cp:lastModifiedBy>Hayley Stapleton (HJS)</cp:lastModifiedBy>
  <cp:revision>14</cp:revision>
  <dcterms:created xsi:type="dcterms:W3CDTF">2019-11-26T11:36:38Z</dcterms:created>
  <dcterms:modified xsi:type="dcterms:W3CDTF">2026-10-07T07:17:40Z</dcterms:modified>
</cp:coreProperties>
</file>