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1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4002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6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84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499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812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605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5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92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44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78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579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5647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0605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5823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4352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96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553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11B365-5589-4327-A2C9-58E7B74CBE0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B8BE21-CB54-45A5-B439-BBA0ABC7B7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546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Who-would-win-a-Roman-centurion-or-a-French-knight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76ABF78-322C-457B-B8D9-283ED6E7A983}"/>
              </a:ext>
            </a:extLst>
          </p:cNvPr>
          <p:cNvSpPr/>
          <p:nvPr/>
        </p:nvSpPr>
        <p:spPr>
          <a:xfrm>
            <a:off x="1349992" y="916739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b="1" u="sng" dirty="0">
                <a:ln/>
                <a:solidFill>
                  <a:schemeClr val="accent2"/>
                </a:solidFill>
              </a:rPr>
              <a:t>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F10D10C-B0EB-4AF0-9FC0-F22A54E814CF}"/>
              </a:ext>
            </a:extLst>
          </p:cNvPr>
          <p:cNvSpPr/>
          <p:nvPr/>
        </p:nvSpPr>
        <p:spPr>
          <a:xfrm>
            <a:off x="3387808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b="1" dirty="0">
                <a:ln/>
                <a:solidFill>
                  <a:schemeClr val="accent2"/>
                </a:solidFill>
              </a:rPr>
              <a:t>TIMELINE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CB6021-0CD8-4690-9D23-CF955DD4ED4F}"/>
              </a:ext>
            </a:extLst>
          </p:cNvPr>
          <p:cNvSpPr/>
          <p:nvPr/>
        </p:nvSpPr>
        <p:spPr>
          <a:xfrm>
            <a:off x="7487760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b="1" dirty="0">
                <a:ln/>
                <a:solidFill>
                  <a:schemeClr val="accent2"/>
                </a:solidFill>
              </a:rPr>
              <a:t>ROMAN ARMY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6DAD89-40B8-482E-8341-5AAD98626B85}"/>
              </a:ext>
            </a:extLst>
          </p:cNvPr>
          <p:cNvSpPr/>
          <p:nvPr/>
        </p:nvSpPr>
        <p:spPr>
          <a:xfrm>
            <a:off x="3053981" y="-197815"/>
            <a:ext cx="60840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The Roman Empire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4473BED-ACDF-4030-B06F-A0E98F6391D0}"/>
              </a:ext>
            </a:extLst>
          </p:cNvPr>
          <p:cNvSpPr/>
          <p:nvPr/>
        </p:nvSpPr>
        <p:spPr>
          <a:xfrm>
            <a:off x="694888" y="2026286"/>
            <a:ext cx="10802224" cy="923331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Welcome message will go here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E955344-8304-4F95-8257-02C50AB29D63}"/>
              </a:ext>
            </a:extLst>
          </p:cNvPr>
          <p:cNvSpPr/>
          <p:nvPr/>
        </p:nvSpPr>
        <p:spPr>
          <a:xfrm>
            <a:off x="694887" y="3132099"/>
            <a:ext cx="3675777" cy="2949009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Map of the Empire will go here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87D4D32-0D48-4A2D-B53B-880DA1A8B350}"/>
              </a:ext>
            </a:extLst>
          </p:cNvPr>
          <p:cNvSpPr/>
          <p:nvPr/>
        </p:nvSpPr>
        <p:spPr>
          <a:xfrm>
            <a:off x="9658351" y="3143563"/>
            <a:ext cx="1838762" cy="2949008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Links to other useful websites here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22E3FC5-B599-4C17-A482-E8AD7D08BC28}"/>
              </a:ext>
            </a:extLst>
          </p:cNvPr>
          <p:cNvSpPr/>
          <p:nvPr/>
        </p:nvSpPr>
        <p:spPr>
          <a:xfrm>
            <a:off x="5437784" y="926407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b="1" dirty="0">
                <a:ln/>
                <a:solidFill>
                  <a:schemeClr val="accent2"/>
                </a:solidFill>
              </a:rPr>
              <a:t>DAILY LIFE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4E05D68B-AC53-4ADA-ADF5-7162C61111FC}"/>
              </a:ext>
            </a:extLst>
          </p:cNvPr>
          <p:cNvSpPr/>
          <p:nvPr/>
        </p:nvSpPr>
        <p:spPr>
          <a:xfrm>
            <a:off x="9537736" y="916739"/>
            <a:ext cx="1842868" cy="717453"/>
          </a:xfrm>
          <a:prstGeom prst="roundRect">
            <a:avLst/>
          </a:prstGeom>
          <a:solidFill>
            <a:srgbClr val="BEB195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GB" b="1" dirty="0">
                <a:ln/>
                <a:solidFill>
                  <a:schemeClr val="accent2"/>
                </a:solidFill>
              </a:rPr>
              <a:t>INVENTIONS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B338F56-F9DB-4040-BF42-8DA740C58BEA}"/>
              </a:ext>
            </a:extLst>
          </p:cNvPr>
          <p:cNvSpPr/>
          <p:nvPr/>
        </p:nvSpPr>
        <p:spPr>
          <a:xfrm>
            <a:off x="4626691" y="3143562"/>
            <a:ext cx="4777368" cy="2949009"/>
          </a:xfrm>
          <a:prstGeom prst="roundRect">
            <a:avLst/>
          </a:prstGeom>
          <a:solidFill>
            <a:srgbClr val="BEB1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Interesting facts about Romans will go here</a:t>
            </a:r>
          </a:p>
        </p:txBody>
      </p:sp>
      <p:pic>
        <p:nvPicPr>
          <p:cNvPr id="3" name="Picture 2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060CB5F0-8847-7AEE-C9E1-FCA75812725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 flipH="1">
            <a:off x="-270869" y="0"/>
            <a:ext cx="1240822" cy="1916884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7DDDD083-AFDA-67DB-C454-3C8EDC94E487}"/>
              </a:ext>
            </a:extLst>
          </p:cNvPr>
          <p:cNvSpPr/>
          <p:nvPr/>
        </p:nvSpPr>
        <p:spPr>
          <a:xfrm>
            <a:off x="609601" y="-1"/>
            <a:ext cx="2583259" cy="834918"/>
          </a:xfrm>
          <a:prstGeom prst="wedgeEllipseCallout">
            <a:avLst>
              <a:gd name="adj1" fmla="val -54931"/>
              <a:gd name="adj2" fmla="val 1268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Would you like to learn about the Romans?</a:t>
            </a:r>
          </a:p>
        </p:txBody>
      </p:sp>
    </p:spTree>
    <p:extLst>
      <p:ext uri="{BB962C8B-B14F-4D97-AF65-F5344CB8AC3E}">
        <p14:creationId xmlns:p14="http://schemas.microsoft.com/office/powerpoint/2010/main" val="342621128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187</TotalTime>
  <Words>44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Organic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Hayley Stapleton</dc:creator>
  <cp:lastModifiedBy>H.Stapleton</cp:lastModifiedBy>
  <cp:revision>13</cp:revision>
  <dcterms:created xsi:type="dcterms:W3CDTF">2019-11-26T11:36:38Z</dcterms:created>
  <dcterms:modified xsi:type="dcterms:W3CDTF">2026-10-13T19:47:53Z</dcterms:modified>
</cp:coreProperties>
</file>